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varScale="1">
        <p:scale>
          <a:sx n="114" d="100"/>
          <a:sy n="114" d="100"/>
        </p:scale>
        <p:origin x="714" y="10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3650307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extLst>
      <p:ext uri="{BB962C8B-B14F-4D97-AF65-F5344CB8AC3E}">
        <p14:creationId xmlns:p14="http://schemas.microsoft.com/office/powerpoint/2010/main" val="70571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2</a:t>
            </a:fld>
            <a:endParaRPr lang="en-US" sz="1400" b="0" strike="noStrike" spc="-1">
              <a:latin typeface="Times New Roman" panose="02020603050405020304"/>
            </a:endParaRPr>
          </a:p>
        </p:txBody>
      </p:sp>
    </p:spTree>
    <p:extLst>
      <p:ext uri="{BB962C8B-B14F-4D97-AF65-F5344CB8AC3E}">
        <p14:creationId xmlns:p14="http://schemas.microsoft.com/office/powerpoint/2010/main" val="280628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extLst>
      <p:ext uri="{BB962C8B-B14F-4D97-AF65-F5344CB8AC3E}">
        <p14:creationId xmlns:p14="http://schemas.microsoft.com/office/powerpoint/2010/main" val="153458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13-11-2024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amp;anantharaja3394@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6"/>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7"/>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8"/>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p:cNvSpPr txBox="1"/>
          <p:nvPr/>
        </p:nvSpPr>
        <p:spPr>
          <a:xfrm>
            <a:off x="1311965" y="2312364"/>
            <a:ext cx="6520068" cy="2091690"/>
          </a:xfrm>
          <a:prstGeom prst="rect">
            <a:avLst/>
          </a:prstGeom>
          <a:noFill/>
        </p:spPr>
        <p:txBody>
          <a:bodyPr wrap="square">
            <a:spAutoFit/>
          </a:bodyPr>
          <a:lstStyle/>
          <a:p>
            <a:pPr algn="ctr"/>
            <a:r>
              <a:rPr lang="en-US" sz="2800" dirty="0"/>
              <a:t>E-commerce Sales Analysis</a:t>
            </a:r>
          </a:p>
          <a:p>
            <a:r>
              <a:rPr lang="en-US" sz="1400" dirty="0" smtClean="0"/>
              <a:t>                          Team </a:t>
            </a:r>
            <a:r>
              <a:rPr lang="en-US" sz="1400" dirty="0"/>
              <a:t>:  </a:t>
            </a:r>
            <a:r>
              <a:rPr lang="en-US" dirty="0"/>
              <a:t>Name &amp; Email id </a:t>
            </a:r>
            <a:r>
              <a:rPr lang="en-US" dirty="0" smtClean="0"/>
              <a:t>: </a:t>
            </a:r>
            <a:r>
              <a:rPr lang="en-US" b="1" dirty="0" smtClean="0"/>
              <a:t>PRASANNA V</a:t>
            </a:r>
            <a:endParaRPr lang="en-US" dirty="0"/>
          </a:p>
          <a:p>
            <a:r>
              <a:rPr lang="en-US" dirty="0" smtClean="0"/>
              <a:t>                                          </a:t>
            </a:r>
            <a:r>
              <a:rPr lang="en-US" smtClean="0">
                <a:solidFill>
                  <a:schemeClr val="accent5">
                    <a:lumMod val="60000"/>
                    <a:lumOff val="40000"/>
                  </a:schemeClr>
                </a:solidFill>
                <a:hlinkClick r:id="rId10"/>
              </a:rPr>
              <a:t>&amp;</a:t>
            </a:r>
            <a:r>
              <a:rPr lang="en-US" smtClean="0">
                <a:solidFill>
                  <a:schemeClr val="accent5">
                    <a:lumMod val="60000"/>
                    <a:lumOff val="40000"/>
                  </a:schemeClr>
                </a:solidFill>
              </a:rPr>
              <a:t> </a:t>
            </a:r>
            <a:r>
              <a:rPr lang="en-US" b="1" smtClean="0">
                <a:solidFill>
                  <a:schemeClr val="accent5">
                    <a:lumMod val="60000"/>
                    <a:lumOff val="40000"/>
                  </a:schemeClr>
                </a:solidFill>
              </a:rPr>
              <a:t>prasannavengatesh51@gmail.com</a:t>
            </a:r>
            <a:endParaRPr lang="en-US" dirty="0">
              <a:solidFill>
                <a:schemeClr val="accent5">
                  <a:lumMod val="60000"/>
                  <a:lumOff val="40000"/>
                </a:schemeClr>
              </a:solidFill>
            </a:endParaRPr>
          </a:p>
          <a:p>
            <a:pPr algn="ctr"/>
            <a:r>
              <a:rPr lang="en-US" sz="1400" dirty="0" smtClean="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5"/>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4"/>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5"/>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p>
          <a:p>
            <a:pPr marL="342900" indent="-342900">
              <a:buAutoNum type="arabicPeriod"/>
            </a:pPr>
            <a:endParaRPr lang="en-IN"/>
          </a:p>
          <a:p>
            <a:pPr marL="0" indent="0">
              <a:buNone/>
            </a:pPr>
            <a:r>
              <a:rPr lang="en-IN"/>
              <a:t>Collect e-commerce sales data from structured sources like CSV files, databases, or APIs.</a:t>
            </a:r>
          </a:p>
          <a:p>
            <a:pPr marL="0" indent="0">
              <a:buNone/>
            </a:pPr>
            <a:r>
              <a:rPr lang="en-IN"/>
              <a:t>Load data into a central data storage environment (e.g., a local system or cloud storage) for processing and analysis.</a:t>
            </a:r>
          </a:p>
          <a:p>
            <a:pPr marL="342900" indent="-342900">
              <a:buAutoNum type="arabicPeriod"/>
            </a:pPr>
            <a:endParaRPr lang="en-IN"/>
          </a:p>
          <a:p>
            <a:pPr marL="0" indent="0">
              <a:buNone/>
            </a:pPr>
            <a:r>
              <a:rPr lang="en-US" altLang="en-IN"/>
              <a:t>2.</a:t>
            </a:r>
            <a:r>
              <a:rPr lang="en-IN"/>
              <a:t> Data Processing and Analytics Layer:</a:t>
            </a:r>
          </a:p>
          <a:p>
            <a:pPr marL="0" indent="0">
              <a:buNone/>
            </a:pPr>
            <a:endParaRPr lang="en-IN"/>
          </a:p>
          <a:p>
            <a:pPr marL="0" indent="0">
              <a:buNone/>
            </a:pPr>
            <a:r>
              <a:rPr lang="en-IN"/>
              <a:t>Use Python libraries like Pandas for data preprocessing, cleaning, and feature engineering.</a:t>
            </a:r>
          </a:p>
          <a:p>
            <a:pPr marL="0" indent="0">
              <a:buNone/>
            </a:pPr>
            <a:r>
              <a:rPr lang="en-IN"/>
              <a:t>Perform data aggregation, calculate metrics (total sales, revenue), and filter high-performing products and categories.</a:t>
            </a:r>
          </a:p>
          <a:p>
            <a:pPr marL="0" indent="0">
              <a:buNone/>
            </a:pPr>
            <a:endParaRPr lang="en-US" altLang="en-IN"/>
          </a:p>
          <a:p>
            <a:pPr marL="0" indent="0">
              <a:buNone/>
            </a:pPr>
            <a:r>
              <a:rPr lang="en-US" altLang="en-IN"/>
              <a:t>3.</a:t>
            </a:r>
            <a:r>
              <a:rPr lang="en-IN"/>
              <a:t>Insights and Reporting Layer:</a:t>
            </a:r>
          </a:p>
          <a:p>
            <a:pPr marL="0" indent="0">
              <a:buNone/>
            </a:pPr>
            <a:endParaRPr lang="en-IN"/>
          </a:p>
          <a:p>
            <a:pPr marL="0" indent="0">
              <a:buNone/>
            </a:pPr>
            <a:r>
              <a:rPr lang="en-IN"/>
              <a:t>Display the final visualizations and analytics results in a report or dashboard format.</a:t>
            </a:r>
          </a:p>
          <a:p>
            <a:pPr marL="0" indent="0">
              <a:buNone/>
            </a:pPr>
            <a:r>
              <a:rPr lang="en-IN"/>
              <a:t>Summarize key insights and recommendations based on the analysis, providing actionable information for business stakeholders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5"/>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http://schemas.openxmlformats.org/package/2006/metadata/core-properties"/>
    <ds:schemaRef ds:uri="http://purl.org/dc/terms/"/>
    <ds:schemaRef ds:uri="http://schemas.microsoft.com/office/2006/metadata/properties"/>
    <ds:schemaRef ds:uri="http://purl.org/dc/elements/1.1/"/>
    <ds:schemaRef ds:uri="94eeb56d-118c-48c3-937f-7f05817f7373"/>
    <ds:schemaRef ds:uri="http://schemas.microsoft.com/office/2006/documentManagement/types"/>
    <ds:schemaRef ds:uri="http://schemas.microsoft.com/office/infopath/2007/PartnerControls"/>
    <ds:schemaRef ds:uri="fe56e3b0-34a1-4d6f-a501-a0b2b7006a18"/>
    <ds:schemaRef ds:uri="http://purl.org/dc/dcmitype/"/>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65</TotalTime>
  <Words>827</Words>
  <Application>Microsoft Office PowerPoint</Application>
  <PresentationFormat>On-screen Show (16:9)</PresentationFormat>
  <Paragraphs>72</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19</cp:revision>
  <dcterms:created xsi:type="dcterms:W3CDTF">2024-11-11T05:03:00Z</dcterms:created>
  <dcterms:modified xsi:type="dcterms:W3CDTF">2024-11-13T09:01:54Z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89AA147A4DBD4B00A3D5360EE9DB59C8_13</vt:lpwstr>
  </property>
  <property fmtid="{D5CDD505-2E9C-101B-9397-08002B2CF9AE}" pid="11" name="KSOProductBuildVer">
    <vt:lpwstr>1033-12.2.0.18607</vt:lpwstr>
  </property>
</Properties>
</file>